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0" r:id="rId5"/>
    <p:sldId id="257" r:id="rId6"/>
    <p:sldId id="261" r:id="rId7"/>
    <p:sldId id="262" r:id="rId8"/>
    <p:sldId id="263" r:id="rId9"/>
    <p:sldId id="269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6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7648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254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03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71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530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020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691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55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3903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08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0696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82C9-B329-4387-9937-E41765C5CBCC}" type="datetimeFigureOut">
              <a:rPr lang="pl-PL" smtClean="0"/>
              <a:pPr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8728-E7D2-4DF5-BC8A-F146E62846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3908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4.jpeg"/><Relationship Id="rId5" Type="http://schemas.openxmlformats.org/officeDocument/2006/relationships/slide" Target="slide6.xml"/><Relationship Id="rId10" Type="http://schemas.openxmlformats.org/officeDocument/2006/relationships/audio" Target="../media/audio2.wav"/><Relationship Id="rId4" Type="http://schemas.openxmlformats.org/officeDocument/2006/relationships/image" Target="../media/image1.jpeg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835696" y="1556792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solidFill>
                  <a:schemeClr val="bg1"/>
                </a:solidFill>
              </a:rPr>
              <a:t>Kliknij na zdjęcie przedstawiające Warszawę</a:t>
            </a:r>
            <a:endParaRPr lang="pl-P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2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2060848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rgbClr val="002060"/>
                </a:solidFill>
              </a:rPr>
              <a:t>Czy Berlin jest stolicą Niemiec?</a:t>
            </a:r>
            <a:endParaRPr lang="pl-PL" sz="4400" b="1" dirty="0">
              <a:solidFill>
                <a:srgbClr val="002060"/>
              </a:solidFill>
            </a:endParaRPr>
          </a:p>
        </p:txBody>
      </p:sp>
      <p:sp>
        <p:nvSpPr>
          <p:cNvPr id="5" name="pole tekstowe 4">
            <a:hlinkClick r:id="rId2" action="ppaction://hlinksldjump"/>
          </p:cNvPr>
          <p:cNvSpPr txBox="1"/>
          <p:nvPr/>
        </p:nvSpPr>
        <p:spPr>
          <a:xfrm>
            <a:off x="1475656" y="43651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>
                <a:solidFill>
                  <a:srgbClr val="7030A0"/>
                </a:solidFill>
              </a:rPr>
              <a:t>TAK</a:t>
            </a:r>
            <a:endParaRPr lang="pl-PL" sz="8000" dirty="0">
              <a:solidFill>
                <a:srgbClr val="7030A0"/>
              </a:solidFill>
            </a:endParaRPr>
          </a:p>
        </p:txBody>
      </p:sp>
      <p:sp>
        <p:nvSpPr>
          <p:cNvPr id="6" name="pole tekstowe 5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4932040" y="4365103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>
                <a:solidFill>
                  <a:srgbClr val="7030A0"/>
                </a:solidFill>
              </a:rPr>
              <a:t>NIE</a:t>
            </a:r>
            <a:endParaRPr lang="pl-PL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86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123728" y="148478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>
                <a:solidFill>
                  <a:srgbClr val="00B050"/>
                </a:solidFill>
              </a:rPr>
              <a:t>BRAWO!</a:t>
            </a:r>
            <a:endParaRPr lang="pl-PL" sz="9600" dirty="0">
              <a:solidFill>
                <a:srgbClr val="00B050"/>
              </a:solidFill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43808" y="4149080"/>
            <a:ext cx="3960440" cy="1800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98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123728" y="148478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>
                <a:solidFill>
                  <a:srgbClr val="FF0000"/>
                </a:solidFill>
              </a:rPr>
              <a:t>POMYŁKA</a:t>
            </a:r>
            <a:endParaRPr lang="pl-PL" sz="9600" dirty="0">
              <a:solidFill>
                <a:srgbClr val="FF0000"/>
              </a:solidFill>
            </a:endParaRPr>
          </a:p>
        </p:txBody>
      </p:sp>
      <p:sp>
        <p:nvSpPr>
          <p:cNvPr id="6" name="Strzałka w lewo 5">
            <a:hlinkClick r:id="rId2" action="ppaction://hlinksldjump"/>
          </p:cNvPr>
          <p:cNvSpPr/>
          <p:nvPr/>
        </p:nvSpPr>
        <p:spPr>
          <a:xfrm>
            <a:off x="2771800" y="4293096"/>
            <a:ext cx="3960440" cy="180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90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xQVFBUWFxoaGBgYGBgZHBcXFxgWHRocHBcYHCYeFxwkGRgYHy8gIycpLCwsGB8xNTAqNSYrLSkBCQoKDgwOGg8PGiwkHyQsKSksLCksLCwsKSwsKSwsLCwsLCwsLCwsKSwsLCwsLCwsLCwpLCwpLCwsLCksKSwsLP/AABEIALoBDwMBIgACEQEDEQH/xAAcAAABBQEBAQAAAAAAAAAAAAAEAgMFBgcBAAj/xABEEAACAQMCAwYDBgMGAwgDAAABAhEAAyEEEgUxQQYTIlFhcQcygRQjQpGh8LHB0TNSYnLh8RWishYXJEOCg5LSNERj/8QAGQEAAwEBAQAAAAAAAAAAAAAAAQIDAAQF/8QAKREAAgICAgICAQMFAQAAAAAAAAECERIhAzFBUQQTYRQioVJxkbHwMv/aAAwDAQACEQMRAD8A24xTN+6AK9qNQAMc6jNxY1SMbJSl6DTcpVq7NCqOlPbqZoRMIuEGmGSubqSbwDBZEkEgdYESQOvOglRm7Pd1Xe5lc8qcBpFxpprYKBUsKAQAKi9Zw0CSCRUw5igNTqBV+OUr0SmlRXbimabBoq8ZNDMK9FM5BDNSJpZFc20xjiia4y0sV4iiYQtKU10CvbKGjHi1c3Gu7aUtonkCaGkYbFdIqa4FwNboZnkQeXnU4/ArcQEH1qE/kRi6Kx4ZSVopK3CKdtbm6mKnNb2bE+Fo9IoJ9MLc1vthJftBhJPYA+Bn/ehCxzRF5yTFLt6IkSBNPGSXYGmMWlgEnn0p2y/uaeuWcZ512yKVuxkKRT+dLJPnS3uCOdBvq6n2UseZ65voUaiTTqySAK2Ichw3PWkG6ZpV6ztzNR1/VwcUYwy6M50Xy6xp/S2oyaH76lDU15xYO2CvMBQX2mlLemhQbCDTVxhvQdSGj6bZ9qWhqB4ncb7fpit4optXJWAwaHQmOW0kAic8hig3Qy2WTuabKmne+B5VwvWTYNAtzyqL1mmmpx1oC/pd1W450SnGyu6jT+LFMPYNSmp0m086Gazia9CMzkaoAKVzbRWyu2bIJg/SqZCgqWiTArosk4Ak1M8K4d45PTlU9bsKp5ZPOocnyFF0isOFyVlMt6RjyUn6VIcP4A1ww0rmrRqnW2vSeld0URPU1zy+VJrSLR4EntidNwm0g8KL7xJ/M093CgGABPkKfpjUNFcVtvbOtxSXQmwoFPzQSvTvfUWhYyFagSKjL1hXkECakO9qP1DZJ6U8dCT2RjcDzznPlRVzho6Gn0ent1Uc2Ioor2t0W3POhBaqw6td2KBNgA1WPJoVx2R6aQdetebh4NSLJSUWDmtmwYgK8F9KKXh4ETRyOfKnWXz50r5GNiiL1unBEHw+VA2+DKxk1LXEz5zSnNNGcktCuK8ie/pa36ixfp1blSoNkol2n0uVFW7tF2mmg0FMOfUhFZjyUFj7KJP6Csxs9vEubdYqswsItpgsEq1xb2cwCN3d8sweRrSbi/dvifA2JifCcSeXvXz52d7LX7iG0p2JqPECxSfuyYEgTMwDgT6VOXRaCs+g+A8UXUWt69ScdQNzbSR0kCfrUjeuBQDy8Sj8yBVQ+G+ku2tOVu7jO0oZBBWMdZDeYwOXrSfiTrtiaUgbiL5aBce2cW36pmJI9JgdaHZqp0XMmksKSt8EAiMgHHqK8+oxRQugS9bnmKC1mmEYmfKijqJaK5cvgV0RckRaTIU2sx1pen0zM0DHrRt1hkjrSifDAxPM+ldD5dEcB61fVcDmOZ8zXBr4Ymo64+2aHfVyK58bLXQbr+IbiPSntHxMioSZpxGNFxVUZS3ZbNLxMN15V29qZqrox86fXVEdalgUzZPG4KWhNQ1rWUXb11BoyYU7EUNcM0oS3WKcKgCKBgUPXW1BFPd0tcvWFijaNTArmpNDFzRFxgOVMbqdAPb66L1IuZpruWp6QtsJtX2Y4BNSFrQXGziKD0Or2AyMzUtpuKA1Oba6Q8V7YBq9OUyBI/hQb6peVH8T4mBP6VW7uqk8qtxQcltE5ySejyOKfS7UUtw0XamlaMSFu7Rdu9FQ1zWpb/tHRP8AOyrMf5jmhbvbfQoc6q1/6SW/6QaRhRam1QCsSQBtMkmABB5k8hWW9kH3pZZcopO8gpgEuJI37/wf3YhhRHaz4l6J9HqLNt3drlt0EW22ywgSWiKp/YsnvbwZE3TaPNvI7eRE4iuXmdI7fjQylTNw4FxhG0z3AwYIHaWhAdoPrC5XnyzWKr2vfiOpa5cTYRZAG1hCG2WaQGUlpMeE8yefKLjb2963eWxb3ae+sFztANq4olX88fnWf/Dh+71LEGZ07HGYMpgialGbULLy4E+RL2bF2N7VK959Krm6ihe6ukIkypJQqNp8JBGF6+1WvUtA51VeEgjUWpTaTv8AwzhS4U7ukqA31qzXtPu5Gun4889s4/lcf1ulsj3uGZrq6d2HIx61IfZVTJyfWmn4k20hefnXa+X+lHEuP2BXLsCBTaaihLjEmuAGlexuh26CaSukJp1EpeyhbCJTSAdRS+49qdt6JiAQMUt9A1KEZ7uK4bY86JTh7daW/DYoWg0MptFOJeA5Um1oiaPtcIxmkbQUmD/aa735NErwc+Yp46LaKW0NTIxrppp7h86Xr3g4NBXLlXhx3sk50Lma417bmKYOoI9aQ1wtiMnlFXXGJn6DLXEh5Vy9xTyz6RSNPwS62dsD1NEngyqw3Pu9Bj8z5Ur+pMyzYAtq7cyisR5jl/rRicG1EThcctwn8qmbWowFWB7DlUjZ0o8qjLna6SLR4kzPrikfNI95/nSUtEnwgn2BNaE+jB6ClJYA9qf9ZroX9N+SgvpFHKvOyorOxCqoJJPIAczQLdorK4ZwM9Q39KpnxH7XA2xatsCrKS0TJdGUBSI5Zn6VJulY0Y26K32g4m2s1DXmwPltr/dQcv0lj6mou7YCiMZ6+Q8vrQWp4qVYqApXGCDzjPUHnn6UMda7dTn2GT9OVS+xF/raYrVtGAat3wyvxeuh2O0oCSCxiN2048iRVNvWm8ROdrbT/mz+mDVr+GuojUvA3SnyzEksMT9a5ubcWdfx9TRc+OhrukuW3chn3DmzjuztKkzjmPeqf2D4fcscR7u4pVu7fmQsjwkEE8xV6Cg22SGYNcEsSBsZg3gAgyADPtzpel4OqXA53MUcBSxQzuO09AVkqRk1zxklBpnXKLc4yRZOD2gt5TuUnvnAAZT4PFtJjmSI/PlVuN2Kz6xqrdkm4EYKmpDPylW7oAhQOYiDNSzdqkZoQrsAJuMbiDZ/dEAkksZA9jXR8dpRZw/LTclRYNZrARQXSetQNztbYgkd422Nw2wRu27cMQTO4Zih73bu0jR3N3uy2xbnh2tcgEqBM4B58pxXZaXk4ab8Fg7uui1nyqt3PiFDlDY2kEiCwkFWIO6OuOk+lEjt5b2ozW7o38mhdhKjxQ5OYg/lTxmgS45VZYLdjzNEJaUVA6TtKt35EZoYriCQ0EwR9P1mk3e0ZBAW2zYJwQTtEQQFmZJAC/MfIVnK32KoP0XCwR9K9evqIJIAnExzNUrWdrrqbRbtI+7l45nBJgKPwfik4xVc7acf1lyytq9p9iOiXdyq3nABknaNzKIOZ85qLa9llFmp3OIJPzIPdh/Wuf8AFbIYDvE5EzvWBBAyZxM49jWAf8KcY2ZkqRAkFSQRHuCPcU4OEsASbLn/AC7Y9OYzg0XXsbE+gRxmwP8AzrI/9xP/ALU6nHLBIAvWmYkAAXEJJPIAAzWRcM+Hq3FJF0Q6HbAUw67GKtnoMdMkUvgfY3bqA9m9buPblh8o27Ssknd5SMdcYqOcPDHUWbA+oph9TiqB2r7TavR90z93DsxEDG0CF3Hpkz7gCl8K7XX71stv0lohipW6+xpAGdrchuP6Gn1V2JUi039Lu5TP0io7iyLZNoO43Xbi21UYZtxEkT5DP0jrUBqO3d1W2zZYqc7MqTGdrzkTiY/hVX4la1+re3ddGviIBtrGwbidoIAyD5kmRFW+1paZL67e0bVw7hSBSBmRkkTI/lRel4alsyqgesVjOj7aa5EKi93QRmSWt2yAUVYUysg5GSTifI1YNH8Q9RbsWjeV7jMgZ32QoZt22Aq+IEAco61JuUn2VpRXRpd5ABmqzxFYeVBCxJPv71Vm+MC7oFssPcZyMj+6I86H1vxLssdhtXQRMgQCPOQx588U8Itdizd+C46HUwwqxWtaKynS9s7JDNFwbeYYAH+Mf60Nr+3N11dbG1J5O9xAY6nb0MZnPWjOCfkEJM0zX9ttHZCm5qLahwSpkmQDB+UGM4z5Gg/+8nh5/wD2k/J//rWIsoNwq21oAGGWCoAxvJAJmeVOJwi6VBVJJEggiD0JU7oYcxIxWXDGux8/wW7tDxo6EPYNkXLjbrgd7pACuzRCATbYehE8+tZ72+1c2bCO++8GvF/Fu2glAignMQs+8092r7Yai/eYNauLhtnh2uLZLESIiNpI8+dVG5xVrn9oO92jBdnJVZ5A7uUkn6muSMaL6AtRc3MT5/0pK3SPL8v3507qOcgASAYEwJ6ZJPKpXspwW1qbxt3XdBsZpUAztExkii3QabZHJda4zD++SxgTJUMeXlk/SrD8O86vaCAxSAfXemce/Sqy7xt2yrAEE5GST6+RA6VOdh3jVFZgMjA+sQf4ihPpj8X/ALRqdu08NKhAlxJMN94wEBxuMYK7SRjlT2gv2m+0Mt60xbUDaquCdq3bhLAYwC31ioLVXLah/vGbYCSNu3DElTO6cAEYBnJxUX2RW3Y3juyW2297NtMNc3hcTjLAgnBxXLjo65SxaLXrtU7W74YA7XlQoQG8ux5uYOSNsZ6EelVjszrk1OoS1b7zfcaOS7Sok+KHlsZjzn3qY0SJN0Fy4i5h3BG25BCjlMbSOhHL1rPeE6o29X3lkOqhn2bsEAhoBbluCnrzmq8S00Q5Zp1TNF1HZQqinRhjcdU3i27CdoKbhPhIch8AiM4rTOBcNttpLAe2GKol7O0k3oJJgid0j5vWqD8O+JLsuozdyqhYDKudxYjJDAwT0qwWe07rd2P3YQwPDYuEhIIyvmT15GeXSpz5HePolj5F8R4Lpr125evIEvMlp9jkKVBA3A7VyQTBb2o3Udn9OC9vazIlsMAXcxzHLlthmH1OM0LpNYp78RcwFVba2SANu6AVCbDmOYAgjyNC6rW3rjG6huXNgIP3QUYEkF9sOoBiCoiaX7G2DEgO3XZG33P2jThl7s2w6AMd7ufE0+QVkj0JqD7MhRqrBO8gXMhC8wJmNpmY6itBs8Qe3ZW4GvA+LfcAgN42iAZUSSOQAHpSdRY8aPD73ZQ7k21a5kMqttYALAmCJMDNUj8ilTC+Mm7PDk8IgqS1wAfabx+WcDOZiWGI9aQ1hSOTAi3uYNe1EBmOASTMRJkieWIM1GXbxFzYpuI+3cpF3am0GNuCQw3TIBBECKH09tu7uvkujHvGZj3hKKoaGjcAQMCeVL9wv1E1dUW97qrQLqrKgsGHiGWuHGW8USARiTNCd3eu2L6qjOGsILdwAKbjBfESQfCdxPU4mhIj7M2xSGuKVlrjS7LuEllzieUj05Uu9w3vLl1O7RXUBtyhgW7zcRyIBA2lcj8qlLkTd2OoNEtwzW272xhaI7sMCpYOyyYYsQSBm3AJMk9AKhrXFO9vsAt22ovHee8VAbbSSHnkBtiAck5NMae2Ws6RilsgkKgNsQofe0QbgnlGYHIRROod0TWHE2trkbV8TC3vBOTMTy5eGKXOKff/AFhwYvjGnRrpR171nDNb7wi4qJsaQJgWvvCgyeXpmo/hbbkQvaVLr+ExsBLoBnaC7N4VyT0HqKiLPHbVq/cAItxc7pv7NSysEkhQhAUEMYHn9KZ0vaNotd2WVkd0LTaCAkXNpUKo5sN0kVdKTVCUkW0NYV1tgm5cLHwi63pyAbnAJjaAMTGJ5d4wBZTYkG7dRI3tKMziZKyARA/EOcHnVV0fEHffu1F9Xs3AneKqqW+7LbZ2MsDa0Lg8z7AtoL167YF06lrDXLEPdKxuvFT934RDBZ6GPcimcXW2C1ei0N2fA7490XH2ksEZmAAbbtYwfmAkwcZNAdouAMxHcIoZFVRtDBVVr13oQDO1lJAExynEu2OB2m2g7yLmvewRvP8AZJuIGOsgSfSk8V09+3p78aRO8TaAwgqbau794CBI8IVc5xmaRcrv9rC4ryAJ2RR3uMLirbLXAhKvnwAoejDaxM7gJ2iJmgm7PFRp28HeNct7weZVhbJliSJEXCdxGGAGcC26PW6Y7LjLatg3u8YeDaqPpTMGMhbsqPI0Da4tplFuXt7imkWJUkm3cY3cDn4Yz1kRNb7+W+mbCJWLPZi5vdvuQySyA3FUsbbgbcHwqV5e2Ywac0vAARbctbQMtwspuLuUqp2rA5zPpHvineJfFDT23u20ho3qrLPM3zcmevID60v/AL0bGxymLhS8FL+JZvXN4JUDko249x0iqZcj3QU0tIj+z1jSteH2s7UAJVRJV3QkFXIGACOX4jjkDMj2l4zavXS65QWRaVRtG2LoaQAwHIRtHTM9KqfD7bX3W2Lqs8NmBPgt7z7+IMuPIHrVrTsXc8KsUlZ3NIG76A4jl15GulOKZKVydmc6ntJfuMWe6xIMyApjpMH9+1RVpwshgSvjG5QJJIHU84wY9a09OxOmDFzbBO6QhLEGZ6fKAJ8/LFNDsBoywXbcBI6P4d0TBYzGcYHXlQbCjMbEEkEhREBmB+k7Z/hU92LTbrLDSsZB8Q6Bj5yMCrza+HmlwWFyeoDggRIWNwkgDof1ojTdi9Paa01tGU25G9iuVYmZVQN5gkAkyB7Ckk7VDxdMx3V/Mfc/XJqU7Hn/AMUns3/Sa0tewGjD7hZ3TMqS7ATy27WHLlmjeFdgtLYuq62nZtp8LCQQcFgrHEbgOsSPes3oEZJSsp/a7VXFsjbaVFMbr2ZuQX8BDHbjnKgY51ANxtnYnftdLcAwBuCqoC4iY2iB6VsGu7IWbqBPs6kzhnJLAxGIac4xWO9ouCrZvm1bLvcLECEZRHTaDk9cjHlPOhBaG5J59B664Brfe5JCj1DkncSpwR0/LlNTHCOGo+oS13y7bu8qzZgqrEAxJBJAGfLnyqrPbRp7y4wRVjaMt3nlEdNs5jlFBcN1rd6hLxAgE8hjA9BP8abHRJI33srw4cP1LJcur99aLCJUAI4glmxkNiPWpK/rraa0sbgVHsoZ3bQXVzORz8O36VinBOOXE1NwXjubevzNgASeZyRHp0rTtNba7og2pcjUW7rFVDB9ySu1RjKR6dIrh5uFZZSfei8G60iZ4R2jtG5qLltbrW3ddpVCfGoK3AQCI8SzB8560jRcY7qxd+5uuzNcubdm0S0eEFzy5c/P2p4aPTWrl82933mW2qxhwYWAFwI/3rlkIFtM9q6xFoB8cgbag7STjxdfWpY8f58BuRWOzfadX0v2W5bIJsEGQysQSZaTzUeY5/SrTd4il5LG3LC5buLIA3qnhYhsrGW5kcqZ4Xp0RbZ+zgt3T290qJtBrzbPmmAAen4TFLWE05VLVtFC3og5REZiVUBcgbZiYJFaeDel/IVkh3WcZspqBdN1Aq2HU+JQSd6sBtmeQPPz9aY0nGLJt6hg+LzuRhsbrSLlQJBnmKp3abiQ+zXPCBvs3m3y0yLlpFUZ25DnmDUb2Q4leu6ZoBuXVFzaCqkSE8C458h83P1or4yxstayr+5dLfaS0TY043MbHdMzBWAlEcRBEiYkTzpzV9rFtXu8S27Nc7u2FbaBKd60g7jk7jzEY9az25qX/wCMMi7h4BKhio3LaEkgGCAS0TXviDbudyYJuIb25SviCW+6QAEAeGXLYNV/TxyQmapl81vHRY0yxbMaeHBJwWAbaDgyJflIJqjdrfiFdDXUtbQL6L3m1g4BEqNrR1QQQZ59CKF7U8e2WxbU4eyyMQHCS/djwn5TC2yOsSaoa6iOZJgQB5QTj9arxfHittEpz9BI4q3inJbr16dfpRdni6xGRgZ8QyI8pAmoKaVu8q6iJsfYhLn2a5ct3hZQukzuZixVoghSYAnyozi2h1PcaZu+YozWdkfOjNBHd2yI8K8jjnUd2NJ/4WYMfe2559LJ/rROr4g54hobBdu7UaY7dzbZ7pD8nIHmZricpOT/ABf8FmlimSvEOzFy2FL39cwa4AoBspNx+phjBj8VBdrOFafQpJNy+XKIu66JDtvLbjBkAAdR9BS1LvxUlt+1b7fMWgfeCOZjqB0/Sqv2osubdu2EAP2lrjfKpA2gA7RHOCfpRipNrYt0M8P4ofsWseE3I7W7ZAAMrJUgD52zkkHwr9ajuO8duJZ0rhjvZCzkYguQ0GAAviG4AeQqy3NVZRodhbJE7oEE45sIk8sHMUNruIae6jW7pVlGdxKsvLmrA7uXQiurFWTzfRljtJmuA1av+wVy5m0HMnCm2/rEGJPLqBzFSul+DWsYCUcE8gQqjPq7TPWI5A+VZyivIaGvhDpBd16owBBR4kAwRbeCJ8jWj6dibfe9y87AwVVuAS1xliDdzhZjzP0qH7IfDS7pL9wm7ZBW2wuA3vEiupAMIAVMkZnz8xU7dYLZGquX7RQu4mzptzKSQGDfaGO0BgBEYJxXPNpysINrNoPhLmIKlcQweQDiYgdImfevaTTFtqgQWxHQYz08qG06ySZmCRzJ5ETz/eKmNDaRQWdj4/u0Un5mKsSABidoOeddBMUnD16mcCBtiOYkN16jn06UvR6baXcM4VmG5IAVtmAYMmOuOZUU6CRM8hG0YwIzmc0lbYdT4fKfMTzE9COXpWejXYmzxlbrFLLNdZYlLasxX3gQAPfpUbxTjVvSTvYKy7VIaQU3AxO4TB2Ejz2mgW7C2+93m+ySQSqlUDdcksS1RfbFrGlsbFS0wdgQO7W4DczkuXwQs85j0mm1ZkGL8R9MrbTu6mVVmgr155wBkYH0qpdpu05e812xqW3MCuxrbblSFlQXBMEjoeQ55oax2hXcLgRFjqiqNo2kRCkHbEjPQn5qkNLxBbjSpQkg7o25Lbd3LIM7Y9V9Kk50+jFRuqRpmYlZa6CQAQVMOCOUA+gpnhFk98kruDA+E/ikERVn7Y6iz3YtbgH7wMQocwrIktuaN0sGaOhMTUJ3YW9s6Y2kYM7Ggz6mKqtqxiX4BwGdQge3dfewAHi58hyyRBjnWyXNFrFtQy+GGMQAyjb+IqOUD8Wcc6oHYniu7iFhANm24BKnJBWIP/yBraOE8TGosPc8IncMAgeEEfiz9ce1cXyJPporHWyl8S7R7GuM12wrSQUBZiCo704HULJ9qYtcUJS3940m1aA2WHPgujahLNgiFy3SgO0N+6dVeVWKjvkAhVUw+huHLASfEBDE88T0oS9rJt6cm8QPs2jJBuRDJdbvJXd82wyRzIorhVGyZM6bXv3Vlo1JDqSMW02zeNsgyZDeNmg9JipTgvB+/wBHduuXVgbwVRc3CV3iTt8Jk5weuao4ti5Y0qDxvaturBVZyD9rW6uQp5oCZ84mtB7F94ujvWWs3UG6+4d12CLjOygAncTBzAgUvJFRWjZMo2p4kjpsueNSBKkuVmBJ2yAD9KB0V+3YBW2p2Ek7W8QUnmRumJpl9DdZ9yKxUDx2+72nImVZmBE+0YNSVvsjeuh9lt2wNoLQGDbh8yKYIEGPX0rqTghXYFqdar5KjcOTQAy+xAn6U6ONO5iZaJMHMee2cj+FTWi+H2pZdkCAMd4SzpygGSpIyR9BT+v7ApZUXdRds2hIiFUsrddjbGY+fpFK+XjWgYtmc9otI90SO7gcyEcMM8yE3SB7edQNzsrqRG23vB5FCGB9PMH0IrebXYvTGwb1zVNct934nBaJX8SwwKNP4euMdKC7Ovwu/qHti2y3MN94VG+GLKfNGkExP1pH8mNNpdGwZiWn7J6hyAFUE8gXWSc4ABMnBxR+k+H1+4CQZhQ0KlxvCes7QPfOK03X/EnTafWIlrT2zZLkFjJZmBy65hc8sZ9KT25+Iz22jRHZbtgMzKoUuxExkYUSJEZNb7ZtpKPYcQ34a9nnOj1Fhwqul/YGZd22LSgso5TBx5fpUjxL4c32RAl/e6m2N7EDbsI5QuAqiBzPKqroPiPcGh1eoRQtx7h2sSsLcZbInbzmCzDpIqpdku3mqspqdt45tXGZmDMZMAGZ+be0BjynrUoQ5MpP8hlVI0zSdgzdvFW4gLzIw722HuGFnxD+0Ek8jIjOagO1nFtC1xxo1QLb8LFRAYqTMHqBMetZlwTjl2z3uy46zbuTtaJ3jaZwZ5yfOKi7QIOeX7/Wuhcbu2xbLDpdXo99wG0YAJ3MSd8ZPhEASRj6UefiQ7WmRbNm0F292LdsQNuF3M0ltuT/AL1UbME+IkYjPL6+nSKNsai2u3cEIzOAYyD5Sfr0PpFXwT7Eui4v8Tta3DrdhXO9rpU3FkO1tVUlfCOUtkjMYqSni+uvaS4tu/ttW0CvthQ24MzMzn5tkAt6D1qn6btffBBQsNi81coQFAnaAYXGMDIpdj4gXrf9k11SSd33jZB9fmn1mt9MO01/g2T9F40nwz4i5d715LZvOxug3NxabquZ7sEA4jOMj0o7jfZe/bta1LFhx397vEKsGV072SoLeBAPC/zAkkiMVnug7Z6suw+0XbCMMlSzsI5fiE/vnViu9pdNdAN/iXEWuBQrFEVRieityk9ZPLypJQaev9BstFt8mpfU6QNatq0DYVu7i+3a0yMHl4cH6xURomLXNvcu2QIPhEEnc0qY8Kw36dalD3TM+wBnSFKiTETHhLAZIMUX6BeOwTifaa3bgrc0rS0H775ZnJCqcDz9qp3FviY8MtpVE8ri3GPhg8l2gjmOflVq4zwpb24XLFvaoU7jbYgkbt8OrDbI2wTO3dyMTWd6jswqNCQ+9wq7iVCc8EBmLDIzPT1qiSFSvSJDjPb5tRbcGzYgqQw7sXGyCMFsqeuOX0qs6riVvUNba+hQgbT3YQBlXAlVA2NP4jM1HXULc2CmN0k88Hy6n+dCC8YI5yfqT0nzpHGuhkiwabhVsjEnf8p8SmCcDOG5QR60Twy93Z2Xe7BjqIyZUAyPPqKF03DrjWkVRtYSRucgzJMhRzwDg/zqWtXkbFwowADOWUSBt5sMk+WMT5YqMvQrZAdp7Nvvh3aFCR4xu3Ak8ivUSOnpQmi8d9Ax25ifKJ8/yqZ1XBrZtF7bLaYeKCSAVIxzPh6cxznPKq4bgAx5gzyPLIny51SL0Mi0dgeJXP8AiFjIDNdEEiQpkfhxPIdelbpwTgW/vbbm4ivkbW2kiTuhfwKfD0kxXzxwBbh1FgLcZQ9xRMnBkT+lfVXB+Hd1b3HLsJY/rHtXH8qTVHRClBtkLq+xvD7Cm5fEqIlr1x29uZz7VJcH4fomXfp7dhl/vIqnPvEg+9YH8XO193U697ZJW3p22ogONwiXPmxP5CpXsz2iu6bWWhaubVvKd4275CgMTtGZifap/RNxtvYtmp9pfiJptDcFmDcuCC6W9o2BuW48pPlUzwztBZ1NoXEYbSYIaAQfIgn/AHr5Wu8Qa5ea87EtccsWMmZaZ+mK0L4b22u3L+4SVaywBBiQXg454+mfSjyfGUYXYYu3RL9pPiWTq3s6OLS2jBuIik3WGGgx8oOPX8qkB8XHPC794LN+0RbDbYTe52qzCcEZMdYrO9H2I1Be5cS5ZDhmJHeDr4gvkSccuUjJqd7AcEvWmdLiMz98jMoKkbDavSWUmGG6PMyy8qs+ODWjOyJftXfstZ1Yc77jAsxJJMgnPmPTyqT7S9o7mq1t/vbiKLVpAoU+FWKywG8TO45nyFS3E+yC37KkqyG2DtQm2gkCAWG0wIAJjrOamtT2StOxc27RdjJ72zbYAwAYkS3LnjlRqPdGbdmacH4tePDzaIvOh1NowoYgIoZmlQJIMKAf8NO8K4ddbXi8tpktk7R3qFZYWnI8LDK7hnNaho+App+8unZ3e0GO72rbCKZKqkdCcetLu29L4d7IWQhlO4yp6GF8QOYo36QpkfF+yOrZEYiyBaTkrkscDku2ScYAqw6/sTdvvcYd8bdwkrD2BKkCINxt8QBg5xV8ucYZlLWrV24x5T4V54LOxBAjJAmJpbaq+07baJgQWJY5GZCQJBx83SmuVClE4T2X7jRGxrrRAfUArtO/ce7AQDawJyD19akrfw101u45I8D2yjWxuUGGViwbeWwUHpy86sa8Fc3ku95tKtuIRAu7BEMZmM/pTtzgthfHcUGPxXGZ4kgfiJGTA5UTWUf/ALFaG28W03kgqytca7AO3kFXD7d0CeYBOBkpfhbonsq1wXbJ2mfGCwEkjepU+PbEx9KvMBCFAI9lgc/8NOHSg5IU+WAf1IkGmyYhk3E/hG1tos3N26QA5VCw94Iz9DQ+l+FGr+XdZDDMFgSAZAztIHI1rTcLtTOwBgZDTLKeUqTyMeVK0/DlRmcFizgAljOFmB5DmenWnU2BmTH4O6sDAtH/ANzP6ihtb8M9ZaXd3QYf4GUke6mDW1hiKV3s+dMuRrwIYDb7Fapn29zdLQfDhcDaTGfEBuWT5kUTb7AapT/+Hd/+IP8AOt0tWFBDZJAgSZgEyf1p9V/Yo/b+DMq9u1bt3bx33dqsEDKPm3AMduxWiBCk9d3rQnZ/VK1ptyNbAuOSbuJ3Mxks/InmVmRIPWg+0XaJdPYlClyS20XLTFgVMGc4EqAZ6iM1m2s1+ougGGKZEB8KQN7DaDCjmQp/WljG9lHvRe+1HbZFi1Zay29gu9mhQYcnIxCsEnoQ3rIz/jfaI3HZUI/tGAcE7WRgoiGEwNkhuY9Ki7msEKCAZILSZGCRkfn+dD3bwZjJLcsnqF5SByG3FP0qQEq2N6i6XuEmCSegAE+gGBT+n4ZcaCF3SQIGTny/Wlacqzjw+FsMq8wJmVJBiMD/AHoi1aFq4AJDMxC7zAVZZZMZDSOuIJxSta0MSdi01phZdrjQN0L4ZnlDn8O0T+nnRt3WIpUkgAEYZIbGBgnxcuYwPamL2l1MMbSksgDXfCTi40W2IK7bakEAAMRBnzo0aXUA2X1QVLbXCjlTFxNpUGQASvzL0JIFSwbYtEPqbmmtSfGxP9xto2t+GOX786rt61jcAQhJAJ8wBInzEj8xWqL8Hrdy2zrqLvhfxE21hlcSjr4uoIkHlNH2/hnphbFtjdZdxZfFtALBQTAkn5Rn1oqSXkbFrRSvhhP27TqWUK1yOalhuVlMIfQ8+nOvp2+FKHl8pAn29axTh3YfTaPVWry3LiMGJRSywxVZIkgdKsGu1Ola4/eS1zvAj2y1x9rYUzbBgKNwJI5T51z83Hm7RSPRA8X+GS3tVdvOrlbjFgVv2lmY/CyEjM9a5wf4f/Z9WlxLLlAw8X2i25FsrtcFNqgkktBBxjBqy6Xi91u9A016FJFshQAyydlzc5EqVzAUkcjzqe01uUBJIMciJP8A6ogSesU37lpsOij3fhbYUbLV6+iNAM3Jk8gNoUA+xP0p/R9h3sXWYassLhRfvVBZiBgBwwlsHbHIE4NTt7s8110bUXiy22ZhbQd2hJwJYHeYEdfOi9XwhLtwOxY7QwCliVAcQSA05jrzrfhgTp2DajimnsMqG5bt+M7UDLIZpJMLmTH1wOtI4dxhLtpry2naGdcAFmKH8E5KnABMfSpGzwy0ghVVR6ADy9M8hn0p+1Z9P0itoDZD2TduWHFz7uVIKsinduBkcxAE7cnpNK0KXLqAm8FD/KLSBSFECJeTiIkc5o7VaRmDQ5IIjbuAEEcp2EigRwQs+nlVRdOSVXeWGVgHCj5Ry9zTaBbCRwdSGDb33R8zsxG3lGRGc+9F29Oq5A/TJ9z15V67oVZw0sCP7rEA/wBPpRpX9/60BWwcWh5Uo2PLFOuI6/v+dcDegoGOC2YoHX8O71WtO/gb5gFAaJnDD5TI5+lHKaa1d7YpbaT8uAM+JgPL1migWcv6hYaGXcATG4dAegz/AL1zT3GKDepB6iIpuzaS4A5VCTPNFJwSCJM+UfSiFeMdB0Hl7U6AzoFJNuAf3P1NBa/i62zG0k+uAf61xLr3V8Ja364IPsedNi+wHbttzetsSUtqtyVJXxswULiZO2G/MUrVa1UxDE+0D8zzpizwgc3Ysev+/OpFLIAAHIcszTaQGDWuIpyYlT5MI/XrSb3Dw53B2/PcPp5UY1qQQQCPWh7jgYG5T0IRiP0UjlWv0CitdptFY1B23mcttxJdgm4kiIG0c+vnVdudgheshbbfZwSCwALAtb3JvUvDQ4MkTHIjnVm1muIe2wW4QlwrclXRVVlZTcDEQQsg9cExnND6zidu6y20v7fFLbUclgATt3xCAnmwzyiim0qGXZTh8ISIA1CEtIXcjA+FWY8iQMCh9P8ADxraM124l9UO4WbLiXGN0OflMeQPKtN4Xo8Le3XPEN23vbjIocSq7LjEkwSJ819qa1FnS723m2HPOXCE/wDMM+vtSKTtjuqRSuJ9i7yKliwVvRaG5nUKAbklgoOdxDLLZIC48qF0Hw+t25Ore1smebFiMYDeGenQ8zWjaHUMwadrKLjLbIbf92sAS2ZPPr0E0pjPP+A6fz9qGTC2rKdwfhnDoupYfUXGZdrndc2G3t5EKF/FynGcVY9NwfToAUtoqiQvibcqmDkzIEt1JBjGMU9qNMCIBdf8jbf9DSNJwtULsNzO+0OzHczBRAnpgYwKzNYfY1qWlgki2YQhfEYJ9/1PIU6EtDo7epIUH3if40NZ4YgH9kgz/cQZ88Dn1ooWOh96TRtkfqeCWLlwXGthokKHZ3RTiSEdiqnAyBUjpkt2x4QqjzXB6DJHPkBShYwYH5kj+X61XeIcWJDW2WzGZI1AkEZjaUUkmAMHB58qK3o3RZ11SsSAVJzyMn1mnkE+VR2g4baWHRNu4SPEW2gjlPI4xPWiNTpd6lZZZESpKkexpWvRhWovhLltCCd+7xCIG0TnrmelEiPSonQdmbdtlfvb9wpMd7c3gEgiRu5Hpjn1qRAmcflS6KOq0Og/T9+deDH9/vNIYe9cJ/P+tMkTsXvjypY1HtQmo1BUYR39F2yPfcR+lB6YXW1DMU2W+7ULugPuDMWBAJBBmZB6edNQpJz5j+VLmPWevOgb/FrVs7bl22h8mdV/6ooLU9r9LZ2q90lmG4ADdgziVG2B/CJoY+g/3LAt+vO45xn/AF9Kr/ZvjKajvGDCWuMVzJ24CEg/4QPoB70rVaC+xKm4NvnyB9lHWio26YHolruqRTBZc/vNQPFuB2y/ei3vMzJe4wBBwQA4j6UfpuAqI3kt6ch+XP8AWpFdKqiAAAPKjpdC2Qeju37ajwblzjkckknz5k8/Oj9HxVLhgCHPQjy9Rzii2POef5z/AEr0c/I/T9etFyvwavJ65bDCGE+hH9aYt8PVTKbhPTcY/Ko3ivEn0xQuU2Oy20AAEswwM5BgHrFFafjiPgyp8mPOPI/7UyjI2hzVcS7s5Ro6tiD+tP6bWI3yEE9R1/LnS+nv5yef8KC1HB7bGR4GHVf6cvyopRFskd9eqKsm8jAEi4nKeo9+v8aklb1/fvQejVZEK4PI9YxPMHP6zSNRZYrtW46kciIJ/wCZWH6VwWwty6FAA3TAwJJaTAo2wgnkP3FM1QWqZEHh13vS/er1UMQWfZuBEqAE3GCZj8VSt2xu3HYIkmCoIAnlmpTRINowOtMx4ak+QagVNHjkB+QpJ0y+f7mlMZOf3g1yK22bo9tAGB/D+dCX+K2bbbXuW0Y9GdQT9CaIdQblqf8A+v8A0GnrVoEmQDHKRMYrJBbI/ScRW5fuW1O5glt9waV2tvACgGAZUk+4o4V6xp1Q+FVWWMwAOnpSo/f51jCwcZrxU8wZ6daQzQpjGP5in3/FSS07GW1Q2pzXVfryrxXl70kDP0/rTUAcVyD0pbOOn0pNlenSlAZpGvIyfgaifemDrFlgxCwQJJAkkAkDriR+dN8auFUJUkHHIx/CqNePjvt1723nryA5+1VhHIV6L9p9WjyEIJHTIx5+op5WqrcOw6kYO4ZHqc/pVpFGUaYBOpXcpGxWnoTAPvgxVJ4pwC4WM2DtI/8ALuXLgjzgKFJgmJj9KvfWnNOM/Q0FPEFWRfZu0EtKgs90oUcgFmAJleYMjnGalXacGPelbfu/r/OgeHXCQ8kmLhGT08vapp5OxnoLAIH8q8G96WozSLgz9KYRnelD6neQO6NsH/GGI/5SCKVeYhWI8j/CoDhOtuMBudz44yxON3vTAQTobn2y1ZuuLe0Mt0bCx+8QkRDCDGcz9KO1vDbb5IAP94QD9R1+tJ4Iv/hrY6BSB6AEwKNUc/YUzk10GrIzQaK6hjvAU6COnoPw/nR11wvNvz8IP50uOVRHHB4h7f1oK5vYWqJgn6e3kfSu3OFpcA3CY9TUXwRjDDoIgeVSKMe+UdNjGOkynSmcaFu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data:image/jpeg;base64,/9j/4AAQSkZJRgABAQAAAQABAAD/2wCEAAkGBhQSERUUExQVFBUWFxoaGBgYGBgZHBcXFxgWHRocHBcYHCYeFxwkGRgYHy8gIycpLCwsGB8xNTAqNSYrLSkBCQoKDgwOGg8PGiwkHyQsKSksLCksLCwsKSwsKSwsLCwsLCwsLCwsKSwsLCwsLCwsLCwpLCwpLCwsLCksKSwsLP/AABEIALoBDwMBIgACEQEDEQH/xAAcAAABBQEBAQAAAAAAAAAAAAAEAgMFBgcBAAj/xABEEAACAQMCAwYDBgMGAwgDAAABAhEAAyEEEgUxQQYTIlFhcQcygRQjQpGh8LHB0TNSYnLh8RWishYXJEOCg5LSNERj/8QAGQEAAwEBAQAAAAAAAAAAAAAAAQIDAAQF/8QAKREAAgICAgICAQMFAQAAAAAAAAECERIhAzFBUQQTYRQioVJxkbHwMv/aAAwDAQACEQMRAD8A24xTN+6AK9qNQAMc6jNxY1SMbJSl6DTcpVq7NCqOlPbqZoRMIuEGmGSubqSbwDBZEkEgdYESQOvOglRm7Pd1Xe5lc8qcBpFxpprYKBUsKAQAKi9Zw0CSCRUw5igNTqBV+OUr0SmlRXbimabBoq8ZNDMK9FM5BDNSJpZFc20xjiia4y0sV4iiYQtKU10CvbKGjHi1c3Gu7aUtonkCaGkYbFdIqa4FwNboZnkQeXnU4/ArcQEH1qE/kRi6Kx4ZSVopK3CKdtbm6mKnNb2bE+Fo9IoJ9MLc1vthJftBhJPYA+Bn/ehCxzRF5yTFLt6IkSBNPGSXYGmMWlgEnn0p2y/uaeuWcZ512yKVuxkKRT+dLJPnS3uCOdBvq6n2UseZ65voUaiTTqySAK2Ichw3PWkG6ZpV6ztzNR1/VwcUYwy6M50Xy6xp/S2oyaH76lDU15xYO2CvMBQX2mlLemhQbCDTVxhvQdSGj6bZ9qWhqB4ncb7fpit4optXJWAwaHQmOW0kAic8hig3Qy2WTuabKmne+B5VwvWTYNAtzyqL1mmmpx1oC/pd1W450SnGyu6jT+LFMPYNSmp0m086Gazia9CMzkaoAKVzbRWyu2bIJg/SqZCgqWiTArosk4Ak1M8K4d45PTlU9bsKp5ZPOocnyFF0isOFyVlMt6RjyUn6VIcP4A1ww0rmrRqnW2vSeld0URPU1zy+VJrSLR4EntidNwm0g8KL7xJ/M093CgGABPkKfpjUNFcVtvbOtxSXQmwoFPzQSvTvfUWhYyFagSKjL1hXkECakO9qP1DZJ6U8dCT2RjcDzznPlRVzho6Gn0ent1Uc2Ioor2t0W3POhBaqw6td2KBNgA1WPJoVx2R6aQdetebh4NSLJSUWDmtmwYgK8F9KKXh4ETRyOfKnWXz50r5GNiiL1unBEHw+VA2+DKxk1LXEz5zSnNNGcktCuK8ie/pa36ixfp1blSoNkol2n0uVFW7tF2mmg0FMOfUhFZjyUFj7KJP6Csxs9vEubdYqswsItpgsEq1xb2cwCN3d8sweRrSbi/dvifA2JifCcSeXvXz52d7LX7iG0p2JqPECxSfuyYEgTMwDgT6VOXRaCs+g+A8UXUWt69ScdQNzbSR0kCfrUjeuBQDy8Sj8yBVQ+G+ku2tOVu7jO0oZBBWMdZDeYwOXrSfiTrtiaUgbiL5aBce2cW36pmJI9JgdaHZqp0XMmksKSt8EAiMgHHqK8+oxRQugS9bnmKC1mmEYmfKijqJaK5cvgV0RckRaTIU2sx1pen0zM0DHrRt1hkjrSifDAxPM+ldD5dEcB61fVcDmOZ8zXBr4Ymo64+2aHfVyK58bLXQbr+IbiPSntHxMioSZpxGNFxVUZS3ZbNLxMN15V29qZqrox86fXVEdalgUzZPG4KWhNQ1rWUXb11BoyYU7EUNcM0oS3WKcKgCKBgUPXW1BFPd0tcvWFijaNTArmpNDFzRFxgOVMbqdAPb66L1IuZpruWp6QtsJtX2Y4BNSFrQXGziKD0Or2AyMzUtpuKA1Oba6Q8V7YBq9OUyBI/hQb6peVH8T4mBP6VW7uqk8qtxQcltE5ySejyOKfS7UUtw0XamlaMSFu7Rdu9FQ1zWpb/tHRP8AOyrMf5jmhbvbfQoc6q1/6SW/6QaRhRam1QCsSQBtMkmABB5k8hWW9kH3pZZcopO8gpgEuJI37/wf3YhhRHaz4l6J9HqLNt3drlt0EW22ywgSWiKp/YsnvbwZE3TaPNvI7eRE4iuXmdI7fjQylTNw4FxhG0z3AwYIHaWhAdoPrC5XnyzWKr2vfiOpa5cTYRZAG1hCG2WaQGUlpMeE8yefKLjb2963eWxb3ae+sFztANq4olX88fnWf/Dh+71LEGZ07HGYMpgialGbULLy4E+RL2bF2N7VK959Krm6ihe6ukIkypJQqNp8JBGF6+1WvUtA51VeEgjUWpTaTv8AwzhS4U7ukqA31qzXtPu5Gun4889s4/lcf1ulsj3uGZrq6d2HIx61IfZVTJyfWmn4k20hefnXa+X+lHEuP2BXLsCBTaaihLjEmuAGlexuh26CaSukJp1EpeyhbCJTSAdRS+49qdt6JiAQMUt9A1KEZ7uK4bY86JTh7daW/DYoWg0MptFOJeA5Um1oiaPtcIxmkbQUmD/aa735NErwc+Yp46LaKW0NTIxrppp7h86Xr3g4NBXLlXhx3sk50Lma417bmKYOoI9aQ1wtiMnlFXXGJn6DLXEh5Vy9xTyz6RSNPwS62dsD1NEngyqw3Pu9Bj8z5Ur+pMyzYAtq7cyisR5jl/rRicG1EThcctwn8qmbWowFWB7DlUjZ0o8qjLna6SLR4kzPrikfNI95/nSUtEnwgn2BNaE+jB6ClJYA9qf9ZroX9N+SgvpFHKvOyorOxCqoJJPIAczQLdorK4ZwM9Q39KpnxH7XA2xatsCrKS0TJdGUBSI5Zn6VJulY0Y26K32g4m2s1DXmwPltr/dQcv0lj6mou7YCiMZ6+Q8vrQWp4qVYqApXGCDzjPUHnn6UMda7dTn2GT9OVS+xF/raYrVtGAat3wyvxeuh2O0oCSCxiN2048iRVNvWm8ROdrbT/mz+mDVr+GuojUvA3SnyzEksMT9a5ubcWdfx9TRc+OhrukuW3chn3DmzjuztKkzjmPeqf2D4fcscR7u4pVu7fmQsjwkEE8xV6Cg22SGYNcEsSBsZg3gAgyADPtzpel4OqXA53MUcBSxQzuO09AVkqRk1zxklBpnXKLc4yRZOD2gt5TuUnvnAAZT4PFtJjmSI/PlVuN2Kz6xqrdkm4EYKmpDPylW7oAhQOYiDNSzdqkZoQrsAJuMbiDZ/dEAkksZA9jXR8dpRZw/LTclRYNZrARQXSetQNztbYgkd422Nw2wRu27cMQTO4Zih73bu0jR3N3uy2xbnh2tcgEqBM4B58pxXZaXk4ab8Fg7uui1nyqt3PiFDlDY2kEiCwkFWIO6OuOk+lEjt5b2ozW7o38mhdhKjxQ5OYg/lTxmgS45VZYLdjzNEJaUVA6TtKt35EZoYriCQ0EwR9P1mk3e0ZBAW2zYJwQTtEQQFmZJAC/MfIVnK32KoP0XCwR9K9evqIJIAnExzNUrWdrrqbRbtI+7l45nBJgKPwfik4xVc7acf1lyytq9p9iOiXdyq3nABknaNzKIOZ85qLa9llFmp3OIJPzIPdh/Wuf8AFbIYDvE5EzvWBBAyZxM49jWAf8KcY2ZkqRAkFSQRHuCPcU4OEsASbLn/AC7Y9OYzg0XXsbE+gRxmwP8AzrI/9xP/ALU6nHLBIAvWmYkAAXEJJPIAAzWRcM+Hq3FJF0Q6HbAUw67GKtnoMdMkUvgfY3bqA9m9buPblh8o27Ssknd5SMdcYqOcPDHUWbA+oph9TiqB2r7TavR90z93DsxEDG0CF3Hpkz7gCl8K7XX71stv0lohipW6+xpAGdrchuP6Gn1V2JUi039Lu5TP0io7iyLZNoO43Xbi21UYZtxEkT5DP0jrUBqO3d1W2zZYqc7MqTGdrzkTiY/hVX4la1+re3ddGviIBtrGwbidoIAyD5kmRFW+1paZL67e0bVw7hSBSBmRkkTI/lRel4alsyqgesVjOj7aa5EKi93QRmSWt2yAUVYUysg5GSTifI1YNH8Q9RbsWjeV7jMgZ32QoZt22Aq+IEAco61JuUn2VpRXRpd5ABmqzxFYeVBCxJPv71Vm+MC7oFssPcZyMj+6I86H1vxLssdhtXQRMgQCPOQx588U8Itdizd+C46HUwwqxWtaKynS9s7JDNFwbeYYAH+Mf60Nr+3N11dbG1J5O9xAY6nb0MZnPWjOCfkEJM0zX9ttHZCm5qLahwSpkmQDB+UGM4z5Gg/+8nh5/wD2k/J//rWIsoNwq21oAGGWCoAxvJAJmeVOJwi6VBVJJEggiD0JU7oYcxIxWXDGux8/wW7tDxo6EPYNkXLjbrgd7pACuzRCATbYehE8+tZ72+1c2bCO++8GvF/Fu2glAignMQs+8092r7Yai/eYNauLhtnh2uLZLESIiNpI8+dVG5xVrn9oO92jBdnJVZ5A7uUkn6muSMaL6AtRc3MT5/0pK3SPL8v3507qOcgASAYEwJ6ZJPKpXspwW1qbxt3XdBsZpUAztExkii3QabZHJda4zD++SxgTJUMeXlk/SrD8O86vaCAxSAfXemce/Sqy7xt2yrAEE5GST6+RA6VOdh3jVFZgMjA+sQf4ihPpj8X/ALRqdu08NKhAlxJMN94wEBxuMYK7SRjlT2gv2m+0Mt60xbUDaquCdq3bhLAYwC31ioLVXLah/vGbYCSNu3DElTO6cAEYBnJxUX2RW3Y3juyW2297NtMNc3hcTjLAgnBxXLjo65SxaLXrtU7W74YA7XlQoQG8ux5uYOSNsZ6EelVjszrk1OoS1b7zfcaOS7Sok+KHlsZjzn3qY0SJN0Fy4i5h3BG25BCjlMbSOhHL1rPeE6o29X3lkOqhn2bsEAhoBbluCnrzmq8S00Q5Zp1TNF1HZQqinRhjcdU3i27CdoKbhPhIch8AiM4rTOBcNttpLAe2GKol7O0k3oJJgid0j5vWqD8O+JLsuozdyqhYDKudxYjJDAwT0qwWe07rd2P3YQwPDYuEhIIyvmT15GeXSpz5HePolj5F8R4Lpr125evIEvMlp9jkKVBA3A7VyQTBb2o3Udn9OC9vazIlsMAXcxzHLlthmH1OM0LpNYp78RcwFVba2SANu6AVCbDmOYAgjyNC6rW3rjG6huXNgIP3QUYEkF9sOoBiCoiaX7G2DEgO3XZG33P2jThl7s2w6AMd7ufE0+QVkj0JqD7MhRqrBO8gXMhC8wJmNpmY6itBs8Qe3ZW4GvA+LfcAgN42iAZUSSOQAHpSdRY8aPD73ZQ7k21a5kMqttYALAmCJMDNUj8ilTC+Mm7PDk8IgqS1wAfabx+WcDOZiWGI9aQ1hSOTAi3uYNe1EBmOASTMRJkieWIM1GXbxFzYpuI+3cpF3am0GNuCQw3TIBBECKH09tu7uvkujHvGZj3hKKoaGjcAQMCeVL9wv1E1dUW97qrQLqrKgsGHiGWuHGW8USARiTNCd3eu2L6qjOGsILdwAKbjBfESQfCdxPU4mhIj7M2xSGuKVlrjS7LuEllzieUj05Uu9w3vLl1O7RXUBtyhgW7zcRyIBA2lcj8qlLkTd2OoNEtwzW272xhaI7sMCpYOyyYYsQSBm3AJMk9AKhrXFO9vsAt22ovHee8VAbbSSHnkBtiAck5NMae2Ws6RilsgkKgNsQofe0QbgnlGYHIRROod0TWHE2trkbV8TC3vBOTMTy5eGKXOKff/AFhwYvjGnRrpR171nDNb7wi4qJsaQJgWvvCgyeXpmo/hbbkQvaVLr+ExsBLoBnaC7N4VyT0HqKiLPHbVq/cAItxc7pv7NSysEkhQhAUEMYHn9KZ0vaNotd2WVkd0LTaCAkXNpUKo5sN0kVdKTVCUkW0NYV1tgm5cLHwi63pyAbnAJjaAMTGJ5d4wBZTYkG7dRI3tKMziZKyARA/EOcHnVV0fEHffu1F9Xs3AneKqqW+7LbZ2MsDa0Lg8z7AtoL167YF06lrDXLEPdKxuvFT934RDBZ6GPcimcXW2C1ei0N2fA7490XH2ksEZmAAbbtYwfmAkwcZNAdouAMxHcIoZFVRtDBVVr13oQDO1lJAExynEu2OB2m2g7yLmvewRvP8AZJuIGOsgSfSk8V09+3p78aRO8TaAwgqbau794CBI8IVc5xmaRcrv9rC4ryAJ2RR3uMLirbLXAhKvnwAoejDaxM7gJ2iJmgm7PFRp28HeNct7weZVhbJliSJEXCdxGGAGcC26PW6Y7LjLatg3u8YeDaqPpTMGMhbsqPI0Da4tplFuXt7imkWJUkm3cY3cDn4Yz1kRNb7+W+mbCJWLPZi5vdvuQySyA3FUsbbgbcHwqV5e2Ywac0vAARbctbQMtwspuLuUqp2rA5zPpHvineJfFDT23u20ho3qrLPM3zcmevID60v/AL0bGxymLhS8FL+JZvXN4JUDko249x0iqZcj3QU0tIj+z1jSteH2s7UAJVRJV3QkFXIGACOX4jjkDMj2l4zavXS65QWRaVRtG2LoaQAwHIRtHTM9KqfD7bX3W2Lqs8NmBPgt7z7+IMuPIHrVrTsXc8KsUlZ3NIG76A4jl15GulOKZKVydmc6ntJfuMWe6xIMyApjpMH9+1RVpwshgSvjG5QJJIHU84wY9a09OxOmDFzbBO6QhLEGZ6fKAJ8/LFNDsBoywXbcBI6P4d0TBYzGcYHXlQbCjMbEEkEhREBmB+k7Z/hU92LTbrLDSsZB8Q6Bj5yMCrza+HmlwWFyeoDggRIWNwkgDof1ojTdi9Paa01tGU25G9iuVYmZVQN5gkAkyB7Ckk7VDxdMx3V/Mfc/XJqU7Hn/AMUns3/Sa0tewGjD7hZ3TMqS7ATy27WHLlmjeFdgtLYuq62nZtp8LCQQcFgrHEbgOsSPes3oEZJSsp/a7VXFsjbaVFMbr2ZuQX8BDHbjnKgY51ANxtnYnftdLcAwBuCqoC4iY2iB6VsGu7IWbqBPs6kzhnJLAxGIac4xWO9ouCrZvm1bLvcLECEZRHTaDk9cjHlPOhBaG5J59B664Brfe5JCj1DkncSpwR0/LlNTHCOGo+oS13y7bu8qzZgqrEAxJBJAGfLnyqrPbRp7y4wRVjaMt3nlEdNs5jlFBcN1rd6hLxAgE8hjA9BP8abHRJI33srw4cP1LJcur99aLCJUAI4glmxkNiPWpK/rraa0sbgVHsoZ3bQXVzORz8O36VinBOOXE1NwXjubevzNgASeZyRHp0rTtNba7og2pcjUW7rFVDB9ySu1RjKR6dIrh5uFZZSfei8G60iZ4R2jtG5qLltbrW3ddpVCfGoK3AQCI8SzB8560jRcY7qxd+5uuzNcubdm0S0eEFzy5c/P2p4aPTWrl82933mW2qxhwYWAFwI/3rlkIFtM9q6xFoB8cgbag7STjxdfWpY8f58BuRWOzfadX0v2W5bIJsEGQysQSZaTzUeY5/SrTd4il5LG3LC5buLIA3qnhYhsrGW5kcqZ4Xp0RbZ+zgt3T290qJtBrzbPmmAAen4TFLWE05VLVtFC3og5REZiVUBcgbZiYJFaeDel/IVkh3WcZspqBdN1Aq2HU+JQSd6sBtmeQPPz9aY0nGLJt6hg+LzuRhsbrSLlQJBnmKp3abiQ+zXPCBvs3m3y0yLlpFUZ25DnmDUb2Q4leu6ZoBuXVFzaCqkSE8C458h83P1or4yxstayr+5dLfaS0TY043MbHdMzBWAlEcRBEiYkTzpzV9rFtXu8S27Nc7u2FbaBKd60g7jk7jzEY9az25qX/wCMMi7h4BKhio3LaEkgGCAS0TXviDbudyYJuIb25SviCW+6QAEAeGXLYNV/TxyQmapl81vHRY0yxbMaeHBJwWAbaDgyJflIJqjdrfiFdDXUtbQL6L3m1g4BEqNrR1QQQZ59CKF7U8e2WxbU4eyyMQHCS/djwn5TC2yOsSaoa6iOZJgQB5QTj9arxfHittEpz9BI4q3inJbr16dfpRdni6xGRgZ8QyI8pAmoKaVu8q6iJsfYhLn2a5ct3hZQukzuZixVoghSYAnyozi2h1PcaZu+YozWdkfOjNBHd2yI8K8jjnUd2NJ/4WYMfe2559LJ/rROr4g54hobBdu7UaY7dzbZ7pD8nIHmZricpOT/ABf8FmlimSvEOzFy2FL39cwa4AoBspNx+phjBj8VBdrOFafQpJNy+XKIu66JDtvLbjBkAAdR9BS1LvxUlt+1b7fMWgfeCOZjqB0/Sqv2osubdu2EAP2lrjfKpA2gA7RHOCfpRipNrYt0M8P4ofsWseE3I7W7ZAAMrJUgD52zkkHwr9ajuO8duJZ0rhjvZCzkYguQ0GAAviG4AeQqy3NVZRodhbJE7oEE45sIk8sHMUNruIae6jW7pVlGdxKsvLmrA7uXQiurFWTzfRljtJmuA1av+wVy5m0HMnCm2/rEGJPLqBzFSul+DWsYCUcE8gQqjPq7TPWI5A+VZyivIaGvhDpBd16owBBR4kAwRbeCJ8jWj6dibfe9y87AwVVuAS1xliDdzhZjzP0qH7IfDS7pL9wm7ZBW2wuA3vEiupAMIAVMkZnz8xU7dYLZGquX7RQu4mzptzKSQGDfaGO0BgBEYJxXPNpysINrNoPhLmIKlcQweQDiYgdImfevaTTFtqgQWxHQYz08qG06ySZmCRzJ5ETz/eKmNDaRQWdj4/u0Un5mKsSABidoOeddBMUnD16mcCBtiOYkN16jn06UvR6baXcM4VmG5IAVtmAYMmOuOZUU6CRM8hG0YwIzmc0lbYdT4fKfMTzE9COXpWejXYmzxlbrFLLNdZYlLasxX3gQAPfpUbxTjVvSTvYKy7VIaQU3AxO4TB2Ejz2mgW7C2+93m+ySQSqlUDdcksS1RfbFrGlsbFS0wdgQO7W4DczkuXwQs85j0mm1ZkGL8R9MrbTu6mVVmgr155wBkYH0qpdpu05e812xqW3MCuxrbblSFlQXBMEjoeQ55oax2hXcLgRFjqiqNo2kRCkHbEjPQn5qkNLxBbjSpQkg7o25Lbd3LIM7Y9V9Kk50+jFRuqRpmYlZa6CQAQVMOCOUA+gpnhFk98kruDA+E/ikERVn7Y6iz3YtbgH7wMQocwrIktuaN0sGaOhMTUJ3YW9s6Y2kYM7Ggz6mKqtqxiX4BwGdQge3dfewAHi58hyyRBjnWyXNFrFtQy+GGMQAyjb+IqOUD8Wcc6oHYniu7iFhANm24BKnJBWIP/yBraOE8TGosPc8IncMAgeEEfiz9ce1cXyJPporHWyl8S7R7GuM12wrSQUBZiCo704HULJ9qYtcUJS3940m1aA2WHPgujahLNgiFy3SgO0N+6dVeVWKjvkAhVUw+huHLASfEBDE88T0oS9rJt6cm8QPs2jJBuRDJdbvJXd82wyRzIorhVGyZM6bXv3Vlo1JDqSMW02zeNsgyZDeNmg9JipTgvB+/wBHduuXVgbwVRc3CV3iTt8Jk5weuao4ti5Y0qDxvaturBVZyD9rW6uQp5oCZ84mtB7F94ujvWWs3UG6+4d12CLjOygAncTBzAgUvJFRWjZMo2p4kjpsueNSBKkuVmBJ2yAD9KB0V+3YBW2p2Ek7W8QUnmRumJpl9DdZ9yKxUDx2+72nImVZmBE+0YNSVvsjeuh9lt2wNoLQGDbh8yKYIEGPX0rqTghXYFqdar5KjcOTQAy+xAn6U6ONO5iZaJMHMee2cj+FTWi+H2pZdkCAMd4SzpygGSpIyR9BT+v7ApZUXdRds2hIiFUsrddjbGY+fpFK+XjWgYtmc9otI90SO7gcyEcMM8yE3SB7edQNzsrqRG23vB5FCGB9PMH0IrebXYvTGwb1zVNct934nBaJX8SwwKNP4euMdKC7Ovwu/qHti2y3MN94VG+GLKfNGkExP1pH8mNNpdGwZiWn7J6hyAFUE8gXWSc4ABMnBxR+k+H1+4CQZhQ0KlxvCes7QPfOK03X/EnTafWIlrT2zZLkFjJZmBy65hc8sZ9KT25+Iz22jRHZbtgMzKoUuxExkYUSJEZNb7ZtpKPYcQ34a9nnOj1Fhwqul/YGZd22LSgso5TBx5fpUjxL4c32RAl/e6m2N7EDbsI5QuAqiBzPKqroPiPcGh1eoRQtx7h2sSsLcZbInbzmCzDpIqpdku3mqspqdt45tXGZmDMZMAGZ+be0BjynrUoQ5MpP8hlVI0zSdgzdvFW4gLzIw722HuGFnxD+0Ek8jIjOagO1nFtC1xxo1QLb8LFRAYqTMHqBMetZlwTjl2z3uy46zbuTtaJ3jaZwZ5yfOKi7QIOeX7/Wuhcbu2xbLDpdXo99wG0YAJ3MSd8ZPhEASRj6UefiQ7WmRbNm0F292LdsQNuF3M0ltuT/AL1UbME+IkYjPL6+nSKNsai2u3cEIzOAYyD5Sfr0PpFXwT7Eui4v8Tta3DrdhXO9rpU3FkO1tVUlfCOUtkjMYqSni+uvaS4tu/ttW0CvthQ24MzMzn5tkAt6D1qn6btffBBQsNi81coQFAnaAYXGMDIpdj4gXrf9k11SSd33jZB9fmn1mt9MO01/g2T9F40nwz4i5d715LZvOxug3NxabquZ7sEA4jOMj0o7jfZe/bta1LFhx397vEKsGV072SoLeBAPC/zAkkiMVnug7Z6suw+0XbCMMlSzsI5fiE/vnViu9pdNdAN/iXEWuBQrFEVRieityk9ZPLypJQaev9BstFt8mpfU6QNatq0DYVu7i+3a0yMHl4cH6xURomLXNvcu2QIPhEEnc0qY8Kw36dalD3TM+wBnSFKiTETHhLAZIMUX6BeOwTifaa3bgrc0rS0H775ZnJCqcDz9qp3FviY8MtpVE8ri3GPhg8l2gjmOflVq4zwpb24XLFvaoU7jbYgkbt8OrDbI2wTO3dyMTWd6jswqNCQ+9wq7iVCc8EBmLDIzPT1qiSFSvSJDjPb5tRbcGzYgqQw7sXGyCMFsqeuOX0qs6riVvUNba+hQgbT3YQBlXAlVA2NP4jM1HXULc2CmN0k88Hy6n+dCC8YI5yfqT0nzpHGuhkiwabhVsjEnf8p8SmCcDOG5QR60Twy93Z2Xe7BjqIyZUAyPPqKF03DrjWkVRtYSRucgzJMhRzwDg/zqWtXkbFwowADOWUSBt5sMk+WMT5YqMvQrZAdp7Nvvh3aFCR4xu3Ak8ivUSOnpQmi8d9Ax25ifKJ8/yqZ1XBrZtF7bLaYeKCSAVIxzPh6cxznPKq4bgAx5gzyPLIny51SL0Mi0dgeJXP8AiFjIDNdEEiQpkfhxPIdelbpwTgW/vbbm4ivkbW2kiTuhfwKfD0kxXzxwBbh1FgLcZQ9xRMnBkT+lfVXB+Hd1b3HLsJY/rHtXH8qTVHRClBtkLq+xvD7Cm5fEqIlr1x29uZz7VJcH4fomXfp7dhl/vIqnPvEg+9YH8XO193U697ZJW3p22ogONwiXPmxP5CpXsz2iu6bWWhaubVvKd4275CgMTtGZifap/RNxtvYtmp9pfiJptDcFmDcuCC6W9o2BuW48pPlUzwztBZ1NoXEYbSYIaAQfIgn/AHr5Wu8Qa5ea87EtccsWMmZaZ+mK0L4b22u3L+4SVaywBBiQXg454+mfSjyfGUYXYYu3RL9pPiWTq3s6OLS2jBuIik3WGGgx8oOPX8qkB8XHPC794LN+0RbDbYTe52qzCcEZMdYrO9H2I1Be5cS5ZDhmJHeDr4gvkSccuUjJqd7AcEvWmdLiMz98jMoKkbDavSWUmGG6PMyy8qs+ODWjOyJftXfstZ1Yc77jAsxJJMgnPmPTyqT7S9o7mq1t/vbiKLVpAoU+FWKywG8TO45nyFS3E+yC37KkqyG2DtQm2gkCAWG0wIAJjrOamtT2StOxc27RdjJ72zbYAwAYkS3LnjlRqPdGbdmacH4tePDzaIvOh1NowoYgIoZmlQJIMKAf8NO8K4ddbXi8tpktk7R3qFZYWnI8LDK7hnNaho+App+8unZ3e0GO72rbCKZKqkdCcetLu29L4d7IWQhlO4yp6GF8QOYo36QpkfF+yOrZEYiyBaTkrkscDku2ScYAqw6/sTdvvcYd8bdwkrD2BKkCINxt8QBg5xV8ucYZlLWrV24x5T4V54LOxBAjJAmJpbaq+07baJgQWJY5GZCQJBx83SmuVClE4T2X7jRGxrrRAfUArtO/ce7AQDawJyD19akrfw101u45I8D2yjWxuUGGViwbeWwUHpy86sa8Fc3ku95tKtuIRAu7BEMZmM/pTtzgthfHcUGPxXGZ4kgfiJGTA5UTWUf/ALFaG28W03kgqytca7AO3kFXD7d0CeYBOBkpfhbonsq1wXbJ2mfGCwEkjepU+PbEx9KvMBCFAI9lgc/8NOHSg5IU+WAf1IkGmyYhk3E/hG1tos3N26QA5VCw94Iz9DQ+l+FGr+XdZDDMFgSAZAztIHI1rTcLtTOwBgZDTLKeUqTyMeVK0/DlRmcFizgAljOFmB5DmenWnU2BmTH4O6sDAtH/ANzP6ihtb8M9ZaXd3QYf4GUke6mDW1hiKV3s+dMuRrwIYDb7Fapn29zdLQfDhcDaTGfEBuWT5kUTb7AapT/+Hd/+IP8AOt0tWFBDZJAgSZgEyf1p9V/Yo/b+DMq9u1bt3bx33dqsEDKPm3AMduxWiBCk9d3rQnZ/VK1ptyNbAuOSbuJ3Mxks/InmVmRIPWg+0XaJdPYlClyS20XLTFgVMGc4EqAZ6iM1m2s1+ougGGKZEB8KQN7DaDCjmQp/WljG9lHvRe+1HbZFi1Zay29gu9mhQYcnIxCsEnoQ3rIz/jfaI3HZUI/tGAcE7WRgoiGEwNkhuY9Ki7msEKCAZILSZGCRkfn+dD3bwZjJLcsnqF5SByG3FP0qQEq2N6i6XuEmCSegAE+gGBT+n4ZcaCF3SQIGTny/Wlacqzjw+FsMq8wJmVJBiMD/AHoi1aFq4AJDMxC7zAVZZZMZDSOuIJxSta0MSdi01phZdrjQN0L4ZnlDn8O0T+nnRt3WIpUkgAEYZIbGBgnxcuYwPamL2l1MMbSksgDXfCTi40W2IK7bakEAAMRBnzo0aXUA2X1QVLbXCjlTFxNpUGQASvzL0JIFSwbYtEPqbmmtSfGxP9xto2t+GOX786rt61jcAQhJAJ8wBInzEj8xWqL8Hrdy2zrqLvhfxE21hlcSjr4uoIkHlNH2/hnphbFtjdZdxZfFtALBQTAkn5Rn1oqSXkbFrRSvhhP27TqWUK1yOalhuVlMIfQ8+nOvp2+FKHl8pAn29axTh3YfTaPVWry3LiMGJRSywxVZIkgdKsGu1Ola4/eS1zvAj2y1x9rYUzbBgKNwJI5T51z83Hm7RSPRA8X+GS3tVdvOrlbjFgVv2lmY/CyEjM9a5wf4f/Z9WlxLLlAw8X2i25FsrtcFNqgkktBBxjBqy6Xi91u9A016FJFshQAyydlzc5EqVzAUkcjzqe01uUBJIMciJP8A6ogSesU37lpsOij3fhbYUbLV6+iNAM3Jk8gNoUA+xP0p/R9h3sXWYassLhRfvVBZiBgBwwlsHbHIE4NTt7s8110bUXiy22ZhbQd2hJwJYHeYEdfOi9XwhLtwOxY7QwCliVAcQSA05jrzrfhgTp2DajimnsMqG5bt+M7UDLIZpJMLmTH1wOtI4dxhLtpry2naGdcAFmKH8E5KnABMfSpGzwy0ghVVR6ADy9M8hn0p+1Z9P0itoDZD2TduWHFz7uVIKsinduBkcxAE7cnpNK0KXLqAm8FD/KLSBSFECJeTiIkc5o7VaRmDQ5IIjbuAEEcp2EigRwQs+nlVRdOSVXeWGVgHCj5Ry9zTaBbCRwdSGDb33R8zsxG3lGRGc+9F29Oq5A/TJ9z15V67oVZw0sCP7rEA/wBPpRpX9/60BWwcWh5Uo2PLFOuI6/v+dcDegoGOC2YoHX8O71WtO/gb5gFAaJnDD5TI5+lHKaa1d7YpbaT8uAM+JgPL1migWcv6hYaGXcATG4dAegz/AL1zT3GKDepB6iIpuzaS4A5VCTPNFJwSCJM+UfSiFeMdB0Hl7U6AzoFJNuAf3P1NBa/i62zG0k+uAf61xLr3V8Ja364IPsedNi+wHbttzetsSUtqtyVJXxswULiZO2G/MUrVa1UxDE+0D8zzpizwgc3Ysev+/OpFLIAAHIcszTaQGDWuIpyYlT5MI/XrSb3Dw53B2/PcPp5UY1qQQQCPWh7jgYG5T0IRiP0UjlWv0CitdptFY1B23mcttxJdgm4kiIG0c+vnVdudgheshbbfZwSCwALAtb3JvUvDQ4MkTHIjnVm1muIe2wW4QlwrclXRVVlZTcDEQQsg9cExnND6zidu6y20v7fFLbUclgATt3xCAnmwzyiim0qGXZTh8ISIA1CEtIXcjA+FWY8iQMCh9P8ADxraM124l9UO4WbLiXGN0OflMeQPKtN4Xo8Le3XPEN23vbjIocSq7LjEkwSJ819qa1FnS723m2HPOXCE/wDMM+vtSKTtjuqRSuJ9i7yKliwVvRaG5nUKAbklgoOdxDLLZIC48qF0Hw+t25Ore1smebFiMYDeGenQ8zWjaHUMwadrKLjLbIbf92sAS2ZPPr0E0pjPP+A6fz9qGTC2rKdwfhnDoupYfUXGZdrndc2G3t5EKF/FynGcVY9NwfToAUtoqiQvibcqmDkzIEt1JBjGMU9qNMCIBdf8jbf9DSNJwtULsNzO+0OzHczBRAnpgYwKzNYfY1qWlgki2YQhfEYJ9/1PIU6EtDo7epIUH3if40NZ4YgH9kgz/cQZ88Dn1ooWOh96TRtkfqeCWLlwXGthokKHZ3RTiSEdiqnAyBUjpkt2x4QqjzXB6DJHPkBShYwYH5kj+X61XeIcWJDW2WzGZI1AkEZjaUUkmAMHB58qK3o3RZ11SsSAVJzyMn1mnkE+VR2g4baWHRNu4SPEW2gjlPI4xPWiNTpd6lZZZESpKkexpWvRhWovhLltCCd+7xCIG0TnrmelEiPSonQdmbdtlfvb9wpMd7c3gEgiRu5Hpjn1qRAmcflS6KOq0Og/T9+deDH9/vNIYe9cJ/P+tMkTsXvjypY1HtQmo1BUYR39F2yPfcR+lB6YXW1DMU2W+7ULugPuDMWBAJBBmZB6edNQpJz5j+VLmPWevOgb/FrVs7bl22h8mdV/6ooLU9r9LZ2q90lmG4ADdgziVG2B/CJoY+g/3LAt+vO45xn/AF9Kr/ZvjKajvGDCWuMVzJ24CEg/4QPoB70rVaC+xKm4NvnyB9lHWio26YHolruqRTBZc/vNQPFuB2y/ei3vMzJe4wBBwQA4j6UfpuAqI3kt6ch+XP8AWpFdKqiAAAPKjpdC2Qeju37ajwblzjkckknz5k8/Oj9HxVLhgCHPQjy9Rzii2POef5z/AEr0c/I/T9etFyvwavJ65bDCGE+hH9aYt8PVTKbhPTcY/Ko3ivEn0xQuU2Oy20AAEswwM5BgHrFFafjiPgyp8mPOPI/7UyjI2hzVcS7s5Ro6tiD+tP6bWI3yEE9R1/LnS+nv5yef8KC1HB7bGR4GHVf6cvyopRFskd9eqKsm8jAEi4nKeo9+v8aklb1/fvQejVZEK4PI9YxPMHP6zSNRZYrtW46kciIJ/wCZWH6VwWwty6FAA3TAwJJaTAo2wgnkP3FM1QWqZEHh13vS/er1UMQWfZuBEqAE3GCZj8VSt2xu3HYIkmCoIAnlmpTRINowOtMx4ak+QagVNHjkB+QpJ0y+f7mlMZOf3g1yK22bo9tAGB/D+dCX+K2bbbXuW0Y9GdQT9CaIdQblqf8A+v8A0GnrVoEmQDHKRMYrJBbI/ScRW5fuW1O5glt9waV2tvACgGAZUk+4o4V6xp1Q+FVWWMwAOnpSo/f51jCwcZrxU8wZ6daQzQpjGP5in3/FSS07GW1Q2pzXVfryrxXl70kDP0/rTUAcVyD0pbOOn0pNlenSlAZpGvIyfgaifemDrFlgxCwQJJAkkAkDriR+dN8auFUJUkHHIx/CqNePjvt1723nryA5+1VhHIV6L9p9WjyEIJHTIx5+op5WqrcOw6kYO4ZHqc/pVpFGUaYBOpXcpGxWnoTAPvgxVJ4pwC4WM2DtI/8ALuXLgjzgKFJgmJj9KvfWnNOM/Q0FPEFWRfZu0EtKgs90oUcgFmAJleYMjnGalXacGPelbfu/r/OgeHXCQ8kmLhGT08vapp5OxnoLAIH8q8G96WozSLgz9KYRnelD6neQO6NsH/GGI/5SCKVeYhWI8j/CoDhOtuMBudz44yxON3vTAQTobn2y1ZuuLe0Mt0bCx+8QkRDCDGcz9KO1vDbb5IAP94QD9R1+tJ4Iv/hrY6BSB6AEwKNUc/YUzk10GrIzQaK6hjvAU6COnoPw/nR11wvNvz8IP50uOVRHHB4h7f1oK5vYWqJgn6e3kfSu3OFpcA3CY9TUXwRjDDoIgeVSKMe+UdNjGOkynSmcaFuz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2" name="Picture 8" descr="Kraków">
            <a:hlinkClick r:id="rId2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3719" y="0"/>
            <a:ext cx="5360281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iastapolski.blox.pl/resource/800pxPalac_Branickich_pnwsch1.jpg">
            <a:hlinkClick r:id="rId5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1900" y="3136977"/>
            <a:ext cx="5372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mapy.pomocnik.com/img/photos2/ratusz_poznan_wozna.jpg">
            <a:hlinkClick r:id="rId7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74082"/>
            <a:ext cx="3771900" cy="50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amek Królewski w Warszawie">
            <a:hlinkClick r:id="rId9" action="ppaction://hlinksldjump">
              <a:snd r:embed="rId10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9359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621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hlinkClick r:id="rId2" action="ppaction://hlinksldjump"/>
              </a:rPr>
              <a:t>Źle!</a:t>
            </a:r>
            <a:br>
              <a:rPr lang="pl-PL" dirty="0" smtClean="0">
                <a:hlinkClick r:id="rId2" action="ppaction://hlinksldjump"/>
              </a:rPr>
            </a:br>
            <a:r>
              <a:rPr lang="pl-PL" dirty="0" smtClean="0">
                <a:hlinkClick r:id="rId2" action="ppaction://hlinksldjump"/>
              </a:rPr>
              <a:t>To Poznań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6889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hlinkClick r:id="rId2" action="ppaction://hlinksldjump"/>
              </a:rPr>
              <a:t>Źle!</a:t>
            </a:r>
            <a:br>
              <a:rPr lang="pl-PL" dirty="0" smtClean="0">
                <a:hlinkClick r:id="rId2" action="ppaction://hlinksldjump"/>
              </a:rPr>
            </a:br>
            <a:r>
              <a:rPr lang="pl-PL" dirty="0" smtClean="0">
                <a:hlinkClick r:id="rId2" action="ppaction://hlinksldjump"/>
              </a:rPr>
              <a:t>To Kraków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173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hlinkClick r:id="rId2" action="ppaction://hlinksldjump"/>
              </a:rPr>
              <a:t>To Warszawa!!!</a:t>
            </a:r>
            <a:br>
              <a:rPr lang="pl-PL" dirty="0" smtClean="0">
                <a:hlinkClick r:id="rId2" action="ppaction://hlinksldjump"/>
              </a:rPr>
            </a:br>
            <a:r>
              <a:rPr lang="pl-PL" dirty="0" smtClean="0">
                <a:solidFill>
                  <a:srgbClr val="FF0000"/>
                </a:solidFill>
                <a:hlinkClick r:id="rId2" action="ppaction://hlinksldjump"/>
              </a:rPr>
              <a:t>Bingo</a:t>
            </a:r>
            <a:endParaRPr lang="pl-PL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162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hlinkClick r:id="rId2" action="ppaction://hlinksldjump"/>
              </a:rPr>
              <a:t>Źle!</a:t>
            </a:r>
            <a:br>
              <a:rPr lang="pl-PL" dirty="0" smtClean="0">
                <a:hlinkClick r:id="rId2" action="ppaction://hlinksldjump"/>
              </a:rPr>
            </a:br>
            <a:r>
              <a:rPr lang="pl-PL" dirty="0" smtClean="0">
                <a:hlinkClick r:id="rId2" action="ppaction://hlinksldjump"/>
              </a:rPr>
              <a:t>To Białystok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58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2060848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rgbClr val="002060"/>
                </a:solidFill>
              </a:rPr>
              <a:t>Czy Warszawa jest stolicą Polski?</a:t>
            </a:r>
            <a:endParaRPr lang="pl-PL" sz="4400" b="1" dirty="0">
              <a:solidFill>
                <a:srgbClr val="002060"/>
              </a:solidFill>
            </a:endParaRPr>
          </a:p>
        </p:txBody>
      </p:sp>
      <p:sp>
        <p:nvSpPr>
          <p:cNvPr id="5" name="pole tekstowe 4">
            <a:hlinkClick r:id="rId2" action="ppaction://hlinksldjump">
              <a:snd r:embed="rId3" name="applause.wav"/>
            </a:hlinkClick>
          </p:cNvPr>
          <p:cNvSpPr txBox="1"/>
          <p:nvPr/>
        </p:nvSpPr>
        <p:spPr>
          <a:xfrm>
            <a:off x="1475656" y="43651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>
                <a:solidFill>
                  <a:srgbClr val="7030A0"/>
                </a:solidFill>
              </a:rPr>
              <a:t>TAK</a:t>
            </a:r>
            <a:endParaRPr lang="pl-PL" sz="8000" dirty="0">
              <a:solidFill>
                <a:srgbClr val="7030A0"/>
              </a:solidFill>
            </a:endParaRPr>
          </a:p>
        </p:txBody>
      </p:sp>
      <p:sp>
        <p:nvSpPr>
          <p:cNvPr id="6" name="pole tekstowe 5">
            <a:hlinkClick r:id="rId4" action="ppaction://hlinksldjump">
              <a:snd r:embed="rId5" name="explode.wav"/>
            </a:hlinkClick>
          </p:cNvPr>
          <p:cNvSpPr txBox="1"/>
          <p:nvPr/>
        </p:nvSpPr>
        <p:spPr>
          <a:xfrm>
            <a:off x="4932040" y="4365103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 smtClean="0">
                <a:solidFill>
                  <a:srgbClr val="7030A0"/>
                </a:solidFill>
              </a:rPr>
              <a:t>NIE</a:t>
            </a:r>
            <a:endParaRPr lang="pl-PL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3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123728" y="148478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>
                <a:solidFill>
                  <a:srgbClr val="FF0000"/>
                </a:solidFill>
              </a:rPr>
              <a:t>POMYŁKA</a:t>
            </a:r>
            <a:endParaRPr lang="pl-PL" sz="9600" dirty="0">
              <a:solidFill>
                <a:srgbClr val="FF0000"/>
              </a:solidFill>
            </a:endParaRPr>
          </a:p>
        </p:txBody>
      </p:sp>
      <p:sp>
        <p:nvSpPr>
          <p:cNvPr id="6" name="Strzałka w lewo 5">
            <a:hlinkClick r:id="rId2" action="ppaction://hlinksldjump"/>
          </p:cNvPr>
          <p:cNvSpPr/>
          <p:nvPr/>
        </p:nvSpPr>
        <p:spPr>
          <a:xfrm>
            <a:off x="2771800" y="4293096"/>
            <a:ext cx="3960440" cy="180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27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</Words>
  <Application>Microsoft Office PowerPoint</Application>
  <PresentationFormat>Pokaz na ekranie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Slajd 1</vt:lpstr>
      <vt:lpstr>Slajd 2</vt:lpstr>
      <vt:lpstr>Źle! To Poznań</vt:lpstr>
      <vt:lpstr>Źle! To Kraków</vt:lpstr>
      <vt:lpstr>To Warszawa!!! Bingo</vt:lpstr>
      <vt:lpstr>Źle! To Białystok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MarCel</cp:lastModifiedBy>
  <cp:revision>7</cp:revision>
  <dcterms:created xsi:type="dcterms:W3CDTF">2013-01-29T14:19:03Z</dcterms:created>
  <dcterms:modified xsi:type="dcterms:W3CDTF">2013-03-01T06:35:06Z</dcterms:modified>
</cp:coreProperties>
</file>